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sldIdLst>
    <p:sldId id="256" r:id="rId6"/>
    <p:sldId id="362" r:id="rId7"/>
    <p:sldId id="360" r:id="rId8"/>
    <p:sldId id="361" r:id="rId9"/>
    <p:sldId id="337" r:id="rId10"/>
    <p:sldId id="357" r:id="rId11"/>
    <p:sldId id="339" r:id="rId12"/>
    <p:sldId id="359" r:id="rId13"/>
    <p:sldId id="363" r:id="rId14"/>
    <p:sldId id="341" r:id="rId15"/>
    <p:sldId id="342" r:id="rId16"/>
    <p:sldId id="344" r:id="rId17"/>
    <p:sldId id="345" r:id="rId18"/>
    <p:sldId id="346" r:id="rId19"/>
    <p:sldId id="340" r:id="rId20"/>
    <p:sldId id="343" r:id="rId21"/>
    <p:sldId id="348" r:id="rId22"/>
    <p:sldId id="364" r:id="rId23"/>
    <p:sldId id="349" r:id="rId24"/>
    <p:sldId id="365" r:id="rId25"/>
    <p:sldId id="350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9CE90-15F7-4F09-9DA5-EFD05105361D}" v="85" dt="2026-03-12T19:33:44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30" Type="http://schemas.openxmlformats.org/officeDocument/2006/relationships/viewProps" Target="view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aldo, Christopher (HC/SC)" userId="962f289b-d558-433d-be8e-06b33c0af375" providerId="ADAL" clId="{CB549B1E-91B7-4100-80B9-49CFFD8384E1}"/>
    <pc:docChg chg="undo custSel modSld">
      <pc:chgData name="Rinaldo, Christopher (HC/SC)" userId="962f289b-d558-433d-be8e-06b33c0af375" providerId="ADAL" clId="{CB549B1E-91B7-4100-80B9-49CFFD8384E1}" dt="2026-03-12T19:33:44.004" v="402"/>
      <pc:docMkLst>
        <pc:docMk/>
      </pc:docMkLst>
      <pc:sldChg chg="delSp modSp mod">
        <pc:chgData name="Rinaldo, Christopher (HC/SC)" userId="962f289b-d558-433d-be8e-06b33c0af375" providerId="ADAL" clId="{CB549B1E-91B7-4100-80B9-49CFFD8384E1}" dt="2026-03-12T19:33:44.004" v="402"/>
        <pc:sldMkLst>
          <pc:docMk/>
          <pc:sldMk cId="2588670203" sldId="256"/>
        </pc:sldMkLst>
        <pc:spChg chg="mod">
          <ac:chgData name="Rinaldo, Christopher (HC/SC)" userId="962f289b-d558-433d-be8e-06b33c0af375" providerId="ADAL" clId="{CB549B1E-91B7-4100-80B9-49CFFD8384E1}" dt="2026-03-12T19:33:44.004" v="402"/>
          <ac:spMkLst>
            <pc:docMk/>
            <pc:sldMk cId="2588670203" sldId="256"/>
            <ac:spMk id="2" creationId="{00000000-0000-0000-0000-000000000000}"/>
          </ac:spMkLst>
        </pc:spChg>
        <pc:spChg chg="del mod">
          <ac:chgData name="Rinaldo, Christopher (HC/SC)" userId="962f289b-d558-433d-be8e-06b33c0af375" providerId="ADAL" clId="{CB549B1E-91B7-4100-80B9-49CFFD8384E1}" dt="2026-03-12T19:16:10.984" v="182" actId="478"/>
          <ac:spMkLst>
            <pc:docMk/>
            <pc:sldMk cId="2588670203" sldId="256"/>
            <ac:spMk id="3" creationId="{00000000-0000-0000-0000-000000000000}"/>
          </ac:spMkLst>
        </pc:spChg>
      </pc:sldChg>
      <pc:sldChg chg="addSp delSp modSp mod">
        <pc:chgData name="Rinaldo, Christopher (HC/SC)" userId="962f289b-d558-433d-be8e-06b33c0af375" providerId="ADAL" clId="{CB549B1E-91B7-4100-80B9-49CFFD8384E1}" dt="2026-03-12T19:20:52.963" v="225" actId="1076"/>
        <pc:sldMkLst>
          <pc:docMk/>
          <pc:sldMk cId="4040361663" sldId="337"/>
        </pc:sldMkLst>
        <pc:spChg chg="add mod">
          <ac:chgData name="Rinaldo, Christopher (HC/SC)" userId="962f289b-d558-433d-be8e-06b33c0af375" providerId="ADAL" clId="{CB549B1E-91B7-4100-80B9-49CFFD8384E1}" dt="2026-03-12T19:20:44.462" v="222" actId="3626"/>
          <ac:spMkLst>
            <pc:docMk/>
            <pc:sldMk cId="4040361663" sldId="337"/>
            <ac:spMk id="2" creationId="{6B8E1DFD-7E92-EC14-2B42-7FCF0BCC3D1C}"/>
          </ac:spMkLst>
        </pc:spChg>
        <pc:picChg chg="add mod">
          <ac:chgData name="Rinaldo, Christopher (HC/SC)" userId="962f289b-d558-433d-be8e-06b33c0af375" providerId="ADAL" clId="{CB549B1E-91B7-4100-80B9-49CFFD8384E1}" dt="2026-03-12T19:20:52.963" v="225" actId="1076"/>
          <ac:picMkLst>
            <pc:docMk/>
            <pc:sldMk cId="4040361663" sldId="337"/>
            <ac:picMk id="3" creationId="{139C99C5-8697-02FB-7D8F-FFAFE21A6D04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2:13.661" v="246" actId="1076"/>
        <pc:sldMkLst>
          <pc:docMk/>
          <pc:sldMk cId="2355806891" sldId="339"/>
        </pc:sldMkLst>
        <pc:spChg chg="add mod">
          <ac:chgData name="Rinaldo, Christopher (HC/SC)" userId="962f289b-d558-433d-be8e-06b33c0af375" providerId="ADAL" clId="{CB549B1E-91B7-4100-80B9-49CFFD8384E1}" dt="2026-03-12T19:22:02.364" v="242" actId="3626"/>
          <ac:spMkLst>
            <pc:docMk/>
            <pc:sldMk cId="2355806891" sldId="339"/>
            <ac:spMk id="2" creationId="{C65E9380-8918-1A3D-0FA7-673CCB55D340}"/>
          </ac:spMkLst>
        </pc:spChg>
        <pc:picChg chg="add mod">
          <ac:chgData name="Rinaldo, Christopher (HC/SC)" userId="962f289b-d558-433d-be8e-06b33c0af375" providerId="ADAL" clId="{CB549B1E-91B7-4100-80B9-49CFFD8384E1}" dt="2026-03-12T19:22:13.661" v="246" actId="1076"/>
          <ac:picMkLst>
            <pc:docMk/>
            <pc:sldMk cId="2355806891" sldId="339"/>
            <ac:picMk id="3" creationId="{C8DF79E6-F8FA-EEC4-CD1F-9BB4BD6DFA93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7:25.127" v="328" actId="3626"/>
        <pc:sldMkLst>
          <pc:docMk/>
          <pc:sldMk cId="2355806891" sldId="340"/>
        </pc:sldMkLst>
        <pc:spChg chg="add mod">
          <ac:chgData name="Rinaldo, Christopher (HC/SC)" userId="962f289b-d558-433d-be8e-06b33c0af375" providerId="ADAL" clId="{CB549B1E-91B7-4100-80B9-49CFFD8384E1}" dt="2026-03-12T19:27:25.127" v="328" actId="3626"/>
          <ac:spMkLst>
            <pc:docMk/>
            <pc:sldMk cId="2355806891" sldId="340"/>
            <ac:spMk id="2" creationId="{BF40F86B-FF2D-1564-2F62-06D829D15045}"/>
          </ac:spMkLst>
        </pc:spChg>
        <pc:picChg chg="add mod">
          <ac:chgData name="Rinaldo, Christopher (HC/SC)" userId="962f289b-d558-433d-be8e-06b33c0af375" providerId="ADAL" clId="{CB549B1E-91B7-4100-80B9-49CFFD8384E1}" dt="2026-03-12T19:27:05.478" v="322" actId="1076"/>
          <ac:picMkLst>
            <pc:docMk/>
            <pc:sldMk cId="2355806891" sldId="340"/>
            <ac:picMk id="3" creationId="{37B938D3-B8D8-9000-F00F-78D59921B389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4:21.303" v="278" actId="3626"/>
        <pc:sldMkLst>
          <pc:docMk/>
          <pc:sldMk cId="2355806891" sldId="341"/>
        </pc:sldMkLst>
        <pc:spChg chg="add mod">
          <ac:chgData name="Rinaldo, Christopher (HC/SC)" userId="962f289b-d558-433d-be8e-06b33c0af375" providerId="ADAL" clId="{CB549B1E-91B7-4100-80B9-49CFFD8384E1}" dt="2026-03-12T19:24:21.303" v="278" actId="3626"/>
          <ac:spMkLst>
            <pc:docMk/>
            <pc:sldMk cId="2355806891" sldId="341"/>
            <ac:spMk id="2" creationId="{EBACF9C9-01B7-2EF9-1FB0-CF424903BA04}"/>
          </ac:spMkLst>
        </pc:spChg>
        <pc:picChg chg="add mod">
          <ac:chgData name="Rinaldo, Christopher (HC/SC)" userId="962f289b-d558-433d-be8e-06b33c0af375" providerId="ADAL" clId="{CB549B1E-91B7-4100-80B9-49CFFD8384E1}" dt="2026-03-12T19:23:50.488" v="272" actId="1076"/>
          <ac:picMkLst>
            <pc:docMk/>
            <pc:sldMk cId="2355806891" sldId="341"/>
            <ac:picMk id="3" creationId="{3D938980-2C85-71BF-ED13-9CC8603676E1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5:00.480" v="288" actId="3626"/>
        <pc:sldMkLst>
          <pc:docMk/>
          <pc:sldMk cId="2355806891" sldId="342"/>
        </pc:sldMkLst>
        <pc:spChg chg="add mod">
          <ac:chgData name="Rinaldo, Christopher (HC/SC)" userId="962f289b-d558-433d-be8e-06b33c0af375" providerId="ADAL" clId="{CB549B1E-91B7-4100-80B9-49CFFD8384E1}" dt="2026-03-12T19:25:00.480" v="288" actId="3626"/>
          <ac:spMkLst>
            <pc:docMk/>
            <pc:sldMk cId="2355806891" sldId="342"/>
            <ac:spMk id="2" creationId="{75317898-B343-ED15-14BC-250AFA51427B}"/>
          </ac:spMkLst>
        </pc:spChg>
        <pc:picChg chg="add mod">
          <ac:chgData name="Rinaldo, Christopher (HC/SC)" userId="962f289b-d558-433d-be8e-06b33c0af375" providerId="ADAL" clId="{CB549B1E-91B7-4100-80B9-49CFFD8384E1}" dt="2026-03-12T19:24:36.111" v="282" actId="1076"/>
          <ac:picMkLst>
            <pc:docMk/>
            <pc:sldMk cId="2355806891" sldId="342"/>
            <ac:picMk id="3" creationId="{4AD68B19-5A8C-3CB0-390F-1DB3BC875011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7:59.224" v="338" actId="3626"/>
        <pc:sldMkLst>
          <pc:docMk/>
          <pc:sldMk cId="2355806891" sldId="343"/>
        </pc:sldMkLst>
        <pc:spChg chg="add mod">
          <ac:chgData name="Rinaldo, Christopher (HC/SC)" userId="962f289b-d558-433d-be8e-06b33c0af375" providerId="ADAL" clId="{CB549B1E-91B7-4100-80B9-49CFFD8384E1}" dt="2026-03-12T19:27:59.224" v="338" actId="3626"/>
          <ac:spMkLst>
            <pc:docMk/>
            <pc:sldMk cId="2355806891" sldId="343"/>
            <ac:spMk id="2" creationId="{5FBE244E-1C56-0D9F-FB13-BB97567CACAB}"/>
          </ac:spMkLst>
        </pc:spChg>
        <pc:picChg chg="add mod">
          <ac:chgData name="Rinaldo, Christopher (HC/SC)" userId="962f289b-d558-433d-be8e-06b33c0af375" providerId="ADAL" clId="{CB549B1E-91B7-4100-80B9-49CFFD8384E1}" dt="2026-03-12T19:27:39.434" v="332" actId="1076"/>
          <ac:picMkLst>
            <pc:docMk/>
            <pc:sldMk cId="2355806891" sldId="343"/>
            <ac:picMk id="3" creationId="{9B754DC9-848E-C17A-FB24-777BA5EA2817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5:33.728" v="298" actId="3626"/>
        <pc:sldMkLst>
          <pc:docMk/>
          <pc:sldMk cId="2355806891" sldId="344"/>
        </pc:sldMkLst>
        <pc:spChg chg="add mod">
          <ac:chgData name="Rinaldo, Christopher (HC/SC)" userId="962f289b-d558-433d-be8e-06b33c0af375" providerId="ADAL" clId="{CB549B1E-91B7-4100-80B9-49CFFD8384E1}" dt="2026-03-12T19:25:33.728" v="298" actId="3626"/>
          <ac:spMkLst>
            <pc:docMk/>
            <pc:sldMk cId="2355806891" sldId="344"/>
            <ac:spMk id="2" creationId="{C5790869-32CB-46D4-F288-A15F7126D9ED}"/>
          </ac:spMkLst>
        </pc:spChg>
        <pc:picChg chg="add mod">
          <ac:chgData name="Rinaldo, Christopher (HC/SC)" userId="962f289b-d558-433d-be8e-06b33c0af375" providerId="ADAL" clId="{CB549B1E-91B7-4100-80B9-49CFFD8384E1}" dt="2026-03-12T19:25:12.794" v="292" actId="1076"/>
          <ac:picMkLst>
            <pc:docMk/>
            <pc:sldMk cId="2355806891" sldId="344"/>
            <ac:picMk id="3" creationId="{D8968049-D12D-9A3B-610E-DF4F54042A85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6:14.904" v="308" actId="3626"/>
        <pc:sldMkLst>
          <pc:docMk/>
          <pc:sldMk cId="2355806891" sldId="345"/>
        </pc:sldMkLst>
        <pc:spChg chg="add mod">
          <ac:chgData name="Rinaldo, Christopher (HC/SC)" userId="962f289b-d558-433d-be8e-06b33c0af375" providerId="ADAL" clId="{CB549B1E-91B7-4100-80B9-49CFFD8384E1}" dt="2026-03-12T19:26:14.904" v="308" actId="3626"/>
          <ac:spMkLst>
            <pc:docMk/>
            <pc:sldMk cId="2355806891" sldId="345"/>
            <ac:spMk id="2" creationId="{CF25540D-74AD-9A40-EE77-D88BBFE9A666}"/>
          </ac:spMkLst>
        </pc:spChg>
        <pc:picChg chg="add mod">
          <ac:chgData name="Rinaldo, Christopher (HC/SC)" userId="962f289b-d558-433d-be8e-06b33c0af375" providerId="ADAL" clId="{CB549B1E-91B7-4100-80B9-49CFFD8384E1}" dt="2026-03-12T19:25:53.455" v="302" actId="1076"/>
          <ac:picMkLst>
            <pc:docMk/>
            <pc:sldMk cId="2355806891" sldId="345"/>
            <ac:picMk id="3" creationId="{3E6336B2-41C4-6470-7126-2BA003D7BD18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6:48.638" v="318" actId="3626"/>
        <pc:sldMkLst>
          <pc:docMk/>
          <pc:sldMk cId="1725672514" sldId="346"/>
        </pc:sldMkLst>
        <pc:spChg chg="add mod">
          <ac:chgData name="Rinaldo, Christopher (HC/SC)" userId="962f289b-d558-433d-be8e-06b33c0af375" providerId="ADAL" clId="{CB549B1E-91B7-4100-80B9-49CFFD8384E1}" dt="2026-03-12T19:26:48.638" v="318" actId="3626"/>
          <ac:spMkLst>
            <pc:docMk/>
            <pc:sldMk cId="1725672514" sldId="346"/>
            <ac:spMk id="2" creationId="{98F9139B-6891-3AA7-93AA-C065B9A46285}"/>
          </ac:spMkLst>
        </pc:spChg>
        <pc:picChg chg="add mod">
          <ac:chgData name="Rinaldo, Christopher (HC/SC)" userId="962f289b-d558-433d-be8e-06b33c0af375" providerId="ADAL" clId="{CB549B1E-91B7-4100-80B9-49CFFD8384E1}" dt="2026-03-12T19:26:28.959" v="312" actId="1076"/>
          <ac:picMkLst>
            <pc:docMk/>
            <pc:sldMk cId="1725672514" sldId="346"/>
            <ac:picMk id="3" creationId="{6FB43241-0E00-91E7-CA2F-9B81BB7DDEAE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8:32.895" v="348" actId="3626"/>
        <pc:sldMkLst>
          <pc:docMk/>
          <pc:sldMk cId="11461402" sldId="348"/>
        </pc:sldMkLst>
        <pc:spChg chg="add mod">
          <ac:chgData name="Rinaldo, Christopher (HC/SC)" userId="962f289b-d558-433d-be8e-06b33c0af375" providerId="ADAL" clId="{CB549B1E-91B7-4100-80B9-49CFFD8384E1}" dt="2026-03-12T19:28:32.895" v="348" actId="3626"/>
          <ac:spMkLst>
            <pc:docMk/>
            <pc:sldMk cId="11461402" sldId="348"/>
            <ac:spMk id="2" creationId="{A75F9DCC-F1F0-AAD2-A90F-222E563D4049}"/>
          </ac:spMkLst>
        </pc:spChg>
        <pc:picChg chg="add mod">
          <ac:chgData name="Rinaldo, Christopher (HC/SC)" userId="962f289b-d558-433d-be8e-06b33c0af375" providerId="ADAL" clId="{CB549B1E-91B7-4100-80B9-49CFFD8384E1}" dt="2026-03-12T19:28:11.546" v="342" actId="1076"/>
          <ac:picMkLst>
            <pc:docMk/>
            <pc:sldMk cId="11461402" sldId="348"/>
            <ac:picMk id="3" creationId="{67320C6A-D56C-2FD7-3A80-670CE0F2B092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9:35.672" v="368" actId="3626"/>
        <pc:sldMkLst>
          <pc:docMk/>
          <pc:sldMk cId="11461402" sldId="349"/>
        </pc:sldMkLst>
        <pc:spChg chg="add mod">
          <ac:chgData name="Rinaldo, Christopher (HC/SC)" userId="962f289b-d558-433d-be8e-06b33c0af375" providerId="ADAL" clId="{CB549B1E-91B7-4100-80B9-49CFFD8384E1}" dt="2026-03-12T19:29:35.672" v="368" actId="3626"/>
          <ac:spMkLst>
            <pc:docMk/>
            <pc:sldMk cId="11461402" sldId="349"/>
            <ac:spMk id="2" creationId="{1C745265-F492-D119-CF87-C0DD10B25311}"/>
          </ac:spMkLst>
        </pc:spChg>
        <pc:picChg chg="add mod">
          <ac:chgData name="Rinaldo, Christopher (HC/SC)" userId="962f289b-d558-433d-be8e-06b33c0af375" providerId="ADAL" clId="{CB549B1E-91B7-4100-80B9-49CFFD8384E1}" dt="2026-03-12T19:29:18.316" v="362" actId="1076"/>
          <ac:picMkLst>
            <pc:docMk/>
            <pc:sldMk cId="11461402" sldId="349"/>
            <ac:picMk id="3" creationId="{985657FF-7AC3-18F7-7262-78FE3AF24CFB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30:57.790" v="391" actId="3626"/>
        <pc:sldMkLst>
          <pc:docMk/>
          <pc:sldMk cId="11461402" sldId="350"/>
        </pc:sldMkLst>
        <pc:spChg chg="add mod">
          <ac:chgData name="Rinaldo, Christopher (HC/SC)" userId="962f289b-d558-433d-be8e-06b33c0af375" providerId="ADAL" clId="{CB549B1E-91B7-4100-80B9-49CFFD8384E1}" dt="2026-03-12T19:30:57.790" v="391" actId="3626"/>
          <ac:spMkLst>
            <pc:docMk/>
            <pc:sldMk cId="11461402" sldId="350"/>
            <ac:spMk id="2" creationId="{E60E041C-83A1-09CC-4C6A-DC4DEDB6A227}"/>
          </ac:spMkLst>
        </pc:spChg>
        <pc:picChg chg="add mod">
          <ac:chgData name="Rinaldo, Christopher (HC/SC)" userId="962f289b-d558-433d-be8e-06b33c0af375" providerId="ADAL" clId="{CB549B1E-91B7-4100-80B9-49CFFD8384E1}" dt="2026-03-12T19:30:38.638" v="385" actId="1076"/>
          <ac:picMkLst>
            <pc:docMk/>
            <pc:sldMk cId="11461402" sldId="350"/>
            <ac:picMk id="3" creationId="{FCA09070-EC5A-6ED3-6329-D9DA2CE29FBA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31:31.990" v="401" actId="3626"/>
        <pc:sldMkLst>
          <pc:docMk/>
          <pc:sldMk cId="11461402" sldId="351"/>
        </pc:sldMkLst>
        <pc:spChg chg="add mod">
          <ac:chgData name="Rinaldo, Christopher (HC/SC)" userId="962f289b-d558-433d-be8e-06b33c0af375" providerId="ADAL" clId="{CB549B1E-91B7-4100-80B9-49CFFD8384E1}" dt="2026-03-12T19:31:31.990" v="401" actId="3626"/>
          <ac:spMkLst>
            <pc:docMk/>
            <pc:sldMk cId="11461402" sldId="351"/>
            <ac:spMk id="2" creationId="{C59CDD3E-53C5-204E-AE35-A2C144A9119E}"/>
          </ac:spMkLst>
        </pc:spChg>
        <pc:picChg chg="add mod">
          <ac:chgData name="Rinaldo, Christopher (HC/SC)" userId="962f289b-d558-433d-be8e-06b33c0af375" providerId="ADAL" clId="{CB549B1E-91B7-4100-80B9-49CFFD8384E1}" dt="2026-03-12T19:31:13.384" v="395" actId="1076"/>
          <ac:picMkLst>
            <pc:docMk/>
            <pc:sldMk cId="11461402" sldId="351"/>
            <ac:picMk id="3" creationId="{5590D98A-397D-B0BD-C395-F56BAD5A0A43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1:30.100" v="235" actId="3626"/>
        <pc:sldMkLst>
          <pc:docMk/>
          <pc:sldMk cId="311385360" sldId="357"/>
        </pc:sldMkLst>
        <pc:spChg chg="add mod">
          <ac:chgData name="Rinaldo, Christopher (HC/SC)" userId="962f289b-d558-433d-be8e-06b33c0af375" providerId="ADAL" clId="{CB549B1E-91B7-4100-80B9-49CFFD8384E1}" dt="2026-03-12T19:21:30.100" v="235" actId="3626"/>
          <ac:spMkLst>
            <pc:docMk/>
            <pc:sldMk cId="311385360" sldId="357"/>
            <ac:spMk id="2" creationId="{A4F1F58B-0836-205A-6B9D-F30AEABC178C}"/>
          </ac:spMkLst>
        </pc:spChg>
        <pc:picChg chg="add mod">
          <ac:chgData name="Rinaldo, Christopher (HC/SC)" userId="962f289b-d558-433d-be8e-06b33c0af375" providerId="ADAL" clId="{CB549B1E-91B7-4100-80B9-49CFFD8384E1}" dt="2026-03-12T19:21:08.291" v="229" actId="1076"/>
          <ac:picMkLst>
            <pc:docMk/>
            <pc:sldMk cId="311385360" sldId="357"/>
            <ac:picMk id="3" creationId="{BEB2CEEE-9676-98FC-EB65-A7D49B4D0E11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2:44.159" v="256" actId="3626"/>
        <pc:sldMkLst>
          <pc:docMk/>
          <pc:sldMk cId="1999266802" sldId="359"/>
        </pc:sldMkLst>
        <pc:spChg chg="add mod">
          <ac:chgData name="Rinaldo, Christopher (HC/SC)" userId="962f289b-d558-433d-be8e-06b33c0af375" providerId="ADAL" clId="{CB549B1E-91B7-4100-80B9-49CFFD8384E1}" dt="2026-03-12T19:22:44.159" v="256" actId="3626"/>
          <ac:spMkLst>
            <pc:docMk/>
            <pc:sldMk cId="1999266802" sldId="359"/>
            <ac:spMk id="2" creationId="{538E900E-DB81-B203-4F69-DB20A3A913E2}"/>
          </ac:spMkLst>
        </pc:spChg>
        <pc:picChg chg="add mod">
          <ac:chgData name="Rinaldo, Christopher (HC/SC)" userId="962f289b-d558-433d-be8e-06b33c0af375" providerId="ADAL" clId="{CB549B1E-91B7-4100-80B9-49CFFD8384E1}" dt="2026-03-12T19:22:26.715" v="250" actId="1076"/>
          <ac:picMkLst>
            <pc:docMk/>
            <pc:sldMk cId="1999266802" sldId="359"/>
            <ac:picMk id="3" creationId="{242352C8-F4D7-2BA1-242D-622B6370E2DF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19:41.652" v="205" actId="1076"/>
        <pc:sldMkLst>
          <pc:docMk/>
          <pc:sldMk cId="173963729" sldId="360"/>
        </pc:sldMkLst>
        <pc:spChg chg="add mod">
          <ac:chgData name="Rinaldo, Christopher (HC/SC)" userId="962f289b-d558-433d-be8e-06b33c0af375" providerId="ADAL" clId="{CB549B1E-91B7-4100-80B9-49CFFD8384E1}" dt="2026-03-12T19:19:33.447" v="202" actId="3626"/>
          <ac:spMkLst>
            <pc:docMk/>
            <pc:sldMk cId="173963729" sldId="360"/>
            <ac:spMk id="2" creationId="{DFC4A44D-D082-4270-E2FA-6F80941DFE1E}"/>
          </ac:spMkLst>
        </pc:spChg>
        <pc:picChg chg="add mod">
          <ac:chgData name="Rinaldo, Christopher (HC/SC)" userId="962f289b-d558-433d-be8e-06b33c0af375" providerId="ADAL" clId="{CB549B1E-91B7-4100-80B9-49CFFD8384E1}" dt="2026-03-12T19:19:41.652" v="205" actId="1076"/>
          <ac:picMkLst>
            <pc:docMk/>
            <pc:sldMk cId="173963729" sldId="360"/>
            <ac:picMk id="3" creationId="{05465762-8F3C-650B-8C96-A9AC12101039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0:16.941" v="215" actId="1076"/>
        <pc:sldMkLst>
          <pc:docMk/>
          <pc:sldMk cId="1165619468" sldId="361"/>
        </pc:sldMkLst>
        <pc:spChg chg="add mod">
          <ac:chgData name="Rinaldo, Christopher (HC/SC)" userId="962f289b-d558-433d-be8e-06b33c0af375" providerId="ADAL" clId="{CB549B1E-91B7-4100-80B9-49CFFD8384E1}" dt="2026-03-12T19:20:07.585" v="212" actId="3626"/>
          <ac:spMkLst>
            <pc:docMk/>
            <pc:sldMk cId="1165619468" sldId="361"/>
            <ac:spMk id="2" creationId="{5179322A-A9E0-3E3C-A31D-3F0DD8B9F992}"/>
          </ac:spMkLst>
        </pc:spChg>
        <pc:picChg chg="add mod">
          <ac:chgData name="Rinaldo, Christopher (HC/SC)" userId="962f289b-d558-433d-be8e-06b33c0af375" providerId="ADAL" clId="{CB549B1E-91B7-4100-80B9-49CFFD8384E1}" dt="2026-03-12T19:20:16.941" v="215" actId="1076"/>
          <ac:picMkLst>
            <pc:docMk/>
            <pc:sldMk cId="1165619468" sldId="361"/>
            <ac:picMk id="3" creationId="{2554D12F-A814-2641-5B7A-93F5681FA6FF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19:06.755" v="195" actId="3626"/>
        <pc:sldMkLst>
          <pc:docMk/>
          <pc:sldMk cId="2001730908" sldId="362"/>
        </pc:sldMkLst>
        <pc:spChg chg="add mod">
          <ac:chgData name="Rinaldo, Christopher (HC/SC)" userId="962f289b-d558-433d-be8e-06b33c0af375" providerId="ADAL" clId="{CB549B1E-91B7-4100-80B9-49CFFD8384E1}" dt="2026-03-12T19:19:06.755" v="195" actId="3626"/>
          <ac:spMkLst>
            <pc:docMk/>
            <pc:sldMk cId="2001730908" sldId="362"/>
            <ac:spMk id="2" creationId="{325D574E-349F-2627-6D6B-4F9509A9D2DC}"/>
          </ac:spMkLst>
        </pc:spChg>
        <pc:picChg chg="add mod">
          <ac:chgData name="Rinaldo, Christopher (HC/SC)" userId="962f289b-d558-433d-be8e-06b33c0af375" providerId="ADAL" clId="{CB549B1E-91B7-4100-80B9-49CFFD8384E1}" dt="2026-03-12T19:18:56.140" v="194" actId="1076"/>
          <ac:picMkLst>
            <pc:docMk/>
            <pc:sldMk cId="2001730908" sldId="362"/>
            <ac:picMk id="3" creationId="{E614E1B5-E572-28C2-A957-ED1162F374B1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3:17.011" v="266" actId="3626"/>
        <pc:sldMkLst>
          <pc:docMk/>
          <pc:sldMk cId="1650394364" sldId="363"/>
        </pc:sldMkLst>
        <pc:spChg chg="add mod">
          <ac:chgData name="Rinaldo, Christopher (HC/SC)" userId="962f289b-d558-433d-be8e-06b33c0af375" providerId="ADAL" clId="{CB549B1E-91B7-4100-80B9-49CFFD8384E1}" dt="2026-03-12T19:23:17.011" v="266" actId="3626"/>
          <ac:spMkLst>
            <pc:docMk/>
            <pc:sldMk cId="1650394364" sldId="363"/>
            <ac:spMk id="2" creationId="{219D56E9-4EBF-D6E1-E94D-E79607512909}"/>
          </ac:spMkLst>
        </pc:spChg>
        <pc:picChg chg="add mod">
          <ac:chgData name="Rinaldo, Christopher (HC/SC)" userId="962f289b-d558-433d-be8e-06b33c0af375" providerId="ADAL" clId="{CB549B1E-91B7-4100-80B9-49CFFD8384E1}" dt="2026-03-12T19:22:57.639" v="260" actId="1076"/>
          <ac:picMkLst>
            <pc:docMk/>
            <pc:sldMk cId="1650394364" sldId="363"/>
            <ac:picMk id="4" creationId="{EDD4A61F-1E98-1839-21C9-A85F4BA341CC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29:05.653" v="358" actId="3626"/>
        <pc:sldMkLst>
          <pc:docMk/>
          <pc:sldMk cId="268506234" sldId="364"/>
        </pc:sldMkLst>
        <pc:spChg chg="add mod">
          <ac:chgData name="Rinaldo, Christopher (HC/SC)" userId="962f289b-d558-433d-be8e-06b33c0af375" providerId="ADAL" clId="{CB549B1E-91B7-4100-80B9-49CFFD8384E1}" dt="2026-03-12T19:29:05.653" v="358" actId="3626"/>
          <ac:spMkLst>
            <pc:docMk/>
            <pc:sldMk cId="268506234" sldId="364"/>
            <ac:spMk id="2" creationId="{3A0BE6A4-DDF3-0A7F-5FFF-7952BD5432C8}"/>
          </ac:spMkLst>
        </pc:spChg>
        <pc:picChg chg="add mod">
          <ac:chgData name="Rinaldo, Christopher (HC/SC)" userId="962f289b-d558-433d-be8e-06b33c0af375" providerId="ADAL" clId="{CB549B1E-91B7-4100-80B9-49CFFD8384E1}" dt="2026-03-12T19:28:46.243" v="352" actId="1076"/>
          <ac:picMkLst>
            <pc:docMk/>
            <pc:sldMk cId="268506234" sldId="364"/>
            <ac:picMk id="3" creationId="{696543D7-624D-1168-CBCC-5ABD40F04837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30:18.030" v="380" actId="3626"/>
        <pc:sldMkLst>
          <pc:docMk/>
          <pc:sldMk cId="1590746319" sldId="365"/>
        </pc:sldMkLst>
        <pc:spChg chg="add mod">
          <ac:chgData name="Rinaldo, Christopher (HC/SC)" userId="962f289b-d558-433d-be8e-06b33c0af375" providerId="ADAL" clId="{CB549B1E-91B7-4100-80B9-49CFFD8384E1}" dt="2026-03-12T19:30:18.030" v="380" actId="3626"/>
          <ac:spMkLst>
            <pc:docMk/>
            <pc:sldMk cId="1590746319" sldId="365"/>
            <ac:spMk id="2" creationId="{64E5ED26-D619-D376-4050-B96697A9F9FB}"/>
          </ac:spMkLst>
        </pc:spChg>
        <pc:picChg chg="add mod">
          <ac:chgData name="Rinaldo, Christopher (HC/SC)" userId="962f289b-d558-433d-be8e-06b33c0af375" providerId="ADAL" clId="{CB549B1E-91B7-4100-80B9-49CFFD8384E1}" dt="2026-03-12T19:29:57.121" v="374" actId="1076"/>
          <ac:picMkLst>
            <pc:docMk/>
            <pc:sldMk cId="1590746319" sldId="365"/>
            <ac:picMk id="3" creationId="{C685E77E-D723-F54D-9C28-AAD4233604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C22AD-77A1-443E-9619-9B97E3EABDE6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1B61-2A95-4CC5-8285-F3A566A6DE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71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1B61-2A95-4CC5-8285-F3A566A6DE0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7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1B61-2A95-4CC5-8285-F3A566A6DE0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55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5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60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59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8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3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75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37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12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9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2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59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CB5E-175C-4E38-9169-A292B9BFA9AC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9134-AE6A-4CF7-AC3A-7CC361B834E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DD523-02AF-6F2B-C0F3-84E265EC9DF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429500" y="63500"/>
            <a:ext cx="168592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9582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/>
              <a:t>National Monitoring Section-</a:t>
            </a:r>
            <a:br>
              <a:rPr lang="en-CA" dirty="0"/>
            </a:br>
            <a:r>
              <a:rPr lang="en-CA" dirty="0"/>
              <a:t> Tritium in Atmospheric Water Vapour</a:t>
            </a:r>
            <a:br>
              <a:rPr lang="en-CA" dirty="0"/>
            </a:br>
            <a:br>
              <a:rPr lang="en-CA" dirty="0"/>
            </a:br>
            <a:r>
              <a:rPr lang="en-CA" dirty="0"/>
              <a:t>Section de surveillance </a:t>
            </a:r>
            <a:r>
              <a:rPr lang="en-CA" dirty="0" err="1"/>
              <a:t>nationale</a:t>
            </a:r>
            <a:r>
              <a:rPr lang="en-CA" dirty="0"/>
              <a:t>-</a:t>
            </a:r>
            <a:br>
              <a:rPr lang="en-CA" dirty="0"/>
            </a:br>
            <a:r>
              <a:rPr lang="en-CA" dirty="0"/>
              <a:t>Tritium dans la </a:t>
            </a:r>
            <a:r>
              <a:rPr lang="en-CA" dirty="0" err="1"/>
              <a:t>vapeur</a:t>
            </a:r>
            <a:r>
              <a:rPr lang="en-CA" dirty="0"/>
              <a:t> </a:t>
            </a:r>
            <a:r>
              <a:rPr lang="en-CA" dirty="0" err="1"/>
              <a:t>d’eau</a:t>
            </a:r>
            <a:r>
              <a:rPr lang="en-CA" dirty="0"/>
              <a:t> </a:t>
            </a:r>
            <a:r>
              <a:rPr lang="en-CA" dirty="0" err="1"/>
              <a:t>atmosphérique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867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38980-2C85-71BF-ED13-9CC860367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7" y="16748"/>
            <a:ext cx="8086325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CF9C9-01B7-2EF9-1FB0-CF424903BA04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(LE1), from 2000 to 2005.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(LE1), NB, de 2000 à 2005.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5580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68B19-5A8C-3CB0-390F-1DB3BC87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6" y="16748"/>
            <a:ext cx="8106028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17898-B343-ED15-14BC-250AFA51427B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(LE2), from 2000 to 2008.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(LE2), NB, de 2000 à 2008.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5580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68049-D12D-9A3B-610E-DF4F5404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2" y="16748"/>
            <a:ext cx="810933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90869-32CB-46D4-F288-A15F7126D9ED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(LE3), from 2000 to 2006.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(LE3), NB, de 2000 à 2006.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5580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336B2-41C4-6470-7126-2BA003D7B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6748"/>
            <a:ext cx="8136904" cy="5931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25540D-74AD-9A40-EE77-D88BBFE9A66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(LE4), from 2000 to 2007.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(LE4), NB, de 2000 à 2007.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5580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43241-0E00-91E7-CA2F-9B81BB7DD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8" y="25860"/>
            <a:ext cx="809516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9139B-6891-3AA7-93AA-C065B9A46285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(LE7), from 2000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(LE7), NB, de 2000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72567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938D3-B8D8-9000-F00F-78D59921B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2" y="35004"/>
            <a:ext cx="8062116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0F86B-FF2D-1564-2F62-06D829D15045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(LE8), from 2000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(LE8), NB, de 2000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5580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54DC9-848E-C17A-FB24-777BA5EA2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" y="16748"/>
            <a:ext cx="8074203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BE244E-1C56-0D9F-FB13-BB97567CACAB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(LE12), from 2006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(LE12), NB, de 2006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5580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20C6A-D56C-2FD7-3A80-670CE0F2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2" y="16748"/>
            <a:ext cx="8085056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F9DCC-F1F0-AAD2-A90F-222E563D4049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(LE13), from 2006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(LE13), NB, de 2006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46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543D7-624D-1168-CBCC-5ABD40F04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6" y="16748"/>
            <a:ext cx="8083028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BE6A4-DDF3-0A7F-5FFF-7952BD5432C8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(LE14), from 2008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(LE14), NB, de 2008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6850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657FF-7AC3-18F7-7262-78FE3AF2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7" y="31604"/>
            <a:ext cx="8099425" cy="58800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45265-F492-D119-CF87-C0DD10B25311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(LE15), from 2009 to 2019.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(LE15), NB, de 2009 à 2019.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46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4E1B5-E572-28C2-A957-ED1162F3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8" y="16748"/>
            <a:ext cx="8103344" cy="5898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D574E-349F-2627-6D6B-4F9509A9D2DC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(GE10), from 2004 to 2024.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(GE10), QC, de 2004 à 2024.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00173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5E77E-D723-F54D-9C28-AAD423360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0"/>
            <a:ext cx="8136904" cy="5916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5ED26-D619-D376-4050-B96697A9F9FB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Point </a:t>
            </a:r>
            <a:r>
              <a:rPr lang="en-CA" sz="1100" dirty="0" err="1"/>
              <a:t>Lepreau</a:t>
            </a:r>
            <a:r>
              <a:rPr lang="en-CA" sz="1100" dirty="0"/>
              <a:t>, NB (LE16), from 2019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Point </a:t>
            </a:r>
            <a:r>
              <a:rPr lang="fr-FR" sz="1100" dirty="0" err="1"/>
              <a:t>Lepreau</a:t>
            </a:r>
            <a:r>
              <a:rPr lang="fr-FR" sz="1100" dirty="0"/>
              <a:t> (LE16), NB, de 2019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59074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09070-EC5A-6ED3-6329-D9DA2CE29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6" y="16748"/>
            <a:ext cx="8083028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0E041C-83A1-09CC-4C6A-DC4DEDB6A227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Ottawa, ON, from 2000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Ottawa, ON, de 2000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46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0D98A-397D-B0BD-C395-F56BAD5A0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3" y="0"/>
            <a:ext cx="8081794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CDD3E-53C5-204E-AE35-A2C144A9119E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Toronto, ON, from 2000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Toronto, ON, de 2000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4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65762-8F3C-650B-8C96-A9AC12101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" y="16748"/>
            <a:ext cx="8074203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4A44D-D082-4270-E2FA-6F80941DFE1E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(GE2), from 2000 to 2004.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(GE2), QC, de 2000 à 2004.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7396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4D12F-A814-2641-5B7A-93F5681FA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5" y="16748"/>
            <a:ext cx="8102729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9322A-A9E0-3E3C-A31D-3F0DD8B9F99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(GE3), from 2000 to 2004.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(GE3), QC, de 2000 à 2004.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6561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99C5-8697-02FB-7D8F-FFAFE21A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3" y="16748"/>
            <a:ext cx="8077073" cy="5899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E1DFD-7E92-EC14-2B42-7FCF0BCC3D1C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(GE4), from 2000 to 2024.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(GE4), QC, de 2000 à 2024.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4036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2CEEE-9676-98FC-EB65-A7D49B4D0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1" y="16716"/>
            <a:ext cx="8097178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1F58B-0836-205A-6B9D-F30AEABC178C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(GE6), from 2000 to 2004.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(GE6), QC, de 2000 à 2004.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1138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F79E6-F8FA-EEC4-CD1F-9BB4BD6DF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6748"/>
            <a:ext cx="8136904" cy="5940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9380-8918-1A3D-0FA7-673CCB55D340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(GE7), from 2000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(GE7), QC, de 2000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5580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352C8-F4D7-2BA1-242D-622B6370E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1" y="16748"/>
            <a:ext cx="8097178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8E900E-DB81-B203-4F69-DB20A3A913E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(GE8), from 2004 to present.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(GE8), QC, de 2004 à présent.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99926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4A61F-1E98-1839-21C9-A85F4BA34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1" y="0"/>
            <a:ext cx="8097178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D56E9-4EBF-D6E1-E94D-E79607512909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tritium in water vapour from Gentilly, QC (GE9), from 2004 to 2013. The complete data set can be found in nms_tritium_vapour_ssn_tritium_vapeur.csv. If you require a specific accessible format, please contact us at hc.rpb-brp.sc@canada.ca / </a:t>
            </a:r>
            <a:r>
              <a:rPr lang="fr-FR" sz="1100" dirty="0"/>
              <a:t>Le graphique ci-dessus montre des concentrations de tritium dans la vapeur d'eau atmosphérique pour Gentilly (GE9), QC, de 2004 à 2013. L'ensemble de données complet se trouve dans nms_tritium_vapour_ssn_tritium_vapeur.csv. Si vous souhaitez obtenir une copie des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65039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dbe0ac-a88c-42fe-990f-462ef144ff25" xsi:nil="true"/>
    <lcf76f155ced4ddcb4097134ff3c332f xmlns="6631efdb-a059-4d5c-af0b-f731f14d33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3BD7462AF7F34BB8336889B96C0E41" ma:contentTypeVersion="17" ma:contentTypeDescription="Create a new document." ma:contentTypeScope="" ma:versionID="205ae1ff2010320f20b335e94196243c">
  <xsd:schema xmlns:xsd="http://www.w3.org/2001/XMLSchema" xmlns:xs="http://www.w3.org/2001/XMLSchema" xmlns:p="http://schemas.microsoft.com/office/2006/metadata/properties" xmlns:ns2="6631efdb-a059-4d5c-af0b-f731f14d33d3" xmlns:ns3="04dbe0ac-a88c-42fe-990f-462ef144ff25" targetNamespace="http://schemas.microsoft.com/office/2006/metadata/properties" ma:root="true" ma:fieldsID="fe7608049f500ed4bbc59a66a9ee5fb6" ns2:_="" ns3:_="">
    <xsd:import namespace="6631efdb-a059-4d5c-af0b-f731f14d33d3"/>
    <xsd:import namespace="04dbe0ac-a88c-42fe-990f-462ef144f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1efdb-a059-4d5c-af0b-f731f14d3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5e057b-9dc0-420d-9cdc-9e40336a7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e0ac-a88c-42fe-990f-462ef144ff2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c2d1d1-0b64-4a62-bb51-92752fe81e78}" ma:internalName="TaxCatchAll" ma:showField="CatchAllData" ma:web="04dbe0ac-a88c-42fe-990f-462ef144f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B1FB0E-62E5-4C38-A6DD-67EF657B2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1ADDBD-7AE0-4BF4-80F3-A22C0429458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ab521e1-8720-4533-8025-5c945dd49c24"/>
    <ds:schemaRef ds:uri="http://purl.org/dc/elements/1.1/"/>
    <ds:schemaRef ds:uri="http://schemas.microsoft.com/office/2006/metadata/properties"/>
    <ds:schemaRef ds:uri="16e82f90-a588-4221-9ba0-cc9a2dc4dca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9263B9-538D-4B00-AFF0-B30D36671005}"/>
</file>

<file path=customXml/itemProps4.xml><?xml version="1.0" encoding="utf-8"?>
<ds:datastoreItem xmlns:ds="http://schemas.openxmlformats.org/officeDocument/2006/customXml" ds:itemID="{4F743A57-F21F-4216-A53C-4D7A1A20D1C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2982</Words>
  <Application>Microsoft Office PowerPoint</Application>
  <PresentationFormat>On-screen Show (4:3)</PresentationFormat>
  <Paragraphs>24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National Monitoring Section-  Tritium in Atmospheric Water Vapour  Section de surveillance nationale- Tritium dans la vapeur d’eau atmosphérique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 Tritium in Drinking Water</dc:title>
  <dc:creator>hcuser</dc:creator>
  <cp:lastModifiedBy>Rinaldo, Christopher (HC/SC)</cp:lastModifiedBy>
  <cp:revision>101</cp:revision>
  <dcterms:created xsi:type="dcterms:W3CDTF">2013-11-26T20:26:38Z</dcterms:created>
  <dcterms:modified xsi:type="dcterms:W3CDTF">2026-03-12T19:33:54Z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0x0101008F3BD7462AF7F34BB8336889B96C0E41</vt:lpwstr>
  </property>
  <property fmtid="{D5CDD505-2E9C-101B-9397-08002B2CF9AE}" pid="3" name="_dlc_DocIdItemGuid">
    <vt:lpwstr>542cad3e-e7bf-4e9f-89a4-cb7c7fea72c4</vt:lpwstr>
  </property>
  <property fmtid="{D5CDD505-2E9C-101B-9397-08002B2CF9AE}" pid="4" name="MediaServiceImageTags">
    <vt:lpwstr/>
  </property>
  <property fmtid="{D5CDD505-2E9C-101B-9397-08002B2CF9AE}" pid="5" name="MSIP_Label_05d8ed60-cd71-485b-a85b-277aaf32f506_Enabled">
    <vt:lpwstr>true</vt:lpwstr>
  </property>
  <property fmtid="{D5CDD505-2E9C-101B-9397-08002B2CF9AE}" pid="6" name="MSIP_Label_05d8ed60-cd71-485b-a85b-277aaf32f506_SetDate">
    <vt:lpwstr>2025-03-06T19:07:32Z</vt:lpwstr>
  </property>
  <property fmtid="{D5CDD505-2E9C-101B-9397-08002B2CF9AE}" pid="7" name="MSIP_Label_05d8ed60-cd71-485b-a85b-277aaf32f506_Method">
    <vt:lpwstr>Standard</vt:lpwstr>
  </property>
  <property fmtid="{D5CDD505-2E9C-101B-9397-08002B2CF9AE}" pid="8" name="MSIP_Label_05d8ed60-cd71-485b-a85b-277aaf32f506_Name">
    <vt:lpwstr>Unclassified</vt:lpwstr>
  </property>
  <property fmtid="{D5CDD505-2E9C-101B-9397-08002B2CF9AE}" pid="9" name="MSIP_Label_05d8ed60-cd71-485b-a85b-277aaf32f506_SiteId">
    <vt:lpwstr>42fd9015-de4d-4223-a368-baeacab48927</vt:lpwstr>
  </property>
  <property fmtid="{D5CDD505-2E9C-101B-9397-08002B2CF9AE}" pid="10" name="MSIP_Label_05d8ed60-cd71-485b-a85b-277aaf32f506_ActionId">
    <vt:lpwstr>d7b29ab7-a73b-4603-903e-febfb8e88eb1</vt:lpwstr>
  </property>
  <property fmtid="{D5CDD505-2E9C-101B-9397-08002B2CF9AE}" pid="11" name="MSIP_Label_05d8ed60-cd71-485b-a85b-277aaf32f506_ContentBits">
    <vt:lpwstr>1</vt:lpwstr>
  </property>
  <property fmtid="{D5CDD505-2E9C-101B-9397-08002B2CF9AE}" pid="12" name="MSIP_Label_05d8ed60-cd71-485b-a85b-277aaf32f506_Tag">
    <vt:lpwstr>10, 3, 0, 1</vt:lpwstr>
  </property>
  <property fmtid="{D5CDD505-2E9C-101B-9397-08002B2CF9AE}" pid="13" name="ClassificationContentMarkingHeaderLocations">
    <vt:lpwstr>Office Theme:8</vt:lpwstr>
  </property>
  <property fmtid="{D5CDD505-2E9C-101B-9397-08002B2CF9AE}" pid="14" name="ClassificationContentMarkingHeaderText">
    <vt:lpwstr>Unclassified / Non classifié</vt:lpwstr>
  </property>
</Properties>
</file>